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309" r:id="rId3"/>
    <p:sldId id="310" r:id="rId4"/>
    <p:sldId id="312" r:id="rId5"/>
    <p:sldId id="311" r:id="rId6"/>
    <p:sldId id="313" r:id="rId7"/>
    <p:sldId id="314" r:id="rId8"/>
    <p:sldId id="317" r:id="rId9"/>
    <p:sldId id="318" r:id="rId10"/>
    <p:sldId id="319" r:id="rId11"/>
    <p:sldId id="32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940F"/>
    <a:srgbClr val="54E4FC"/>
    <a:srgbClr val="F8EE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BBE68-B496-4044-B014-B1FB653891E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BB33D-AD5C-434D-897E-380E879D9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5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6252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962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4064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2850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44AF-D228-4421-8000-5DF5F479A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85EAF8-8AC9-4411-8079-E169CA8ACF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F18CD-9BDE-4EE6-844F-B9E3041C8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048B7-FCE8-42F1-A18F-6EA0B205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2905E-0A44-4D13-82FB-1F4B560DE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552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49CE1-62E0-4275-87D8-C0C88F2F4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810EDC-48FE-4825-A88F-A98F1CCC1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AD261D-C5ED-4044-8B66-0E6680C0E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7ACCE-8194-44F1-B2D9-700E7F1AE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EAEFD-5570-4806-91F2-11EF5B8F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27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BD1C7F-CE71-43FC-9C5B-CC84DA18E0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046AC7-9E44-4963-B801-FEA70013B3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3A99A-18F5-4589-94E6-431F57853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7A81E-833B-41EB-8CF5-289AD2572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79D0B-C7AA-43FE-A38A-AA2091259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3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24FD6-89A0-3438-8674-76D160D92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69BFE-FFE8-686F-C5CE-30B99838F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6E66F-B55F-037E-FBB8-68E98036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43A38-DB72-ACEB-86E9-829535976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53F65-DAB2-C9AE-1581-66FD5545A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24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6487B-779F-B408-EDBA-686DCED25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AF67D-C900-4A1D-83DB-AF73AAAD6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B8C6D-7A8F-F465-E2A4-7A57E9D6D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DDF20-1570-6B67-1E82-CA0B3207E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6448C-1771-75FF-F031-DBEE86C26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947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009DD-FC57-CBB7-02CD-CC86892BC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44980-10F9-8B72-8A73-20F92CB31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8D202-6A0F-DC59-CFD8-E87DDF09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58956-334B-3E8A-32DD-D6E07222C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4A58A-9FCC-AC16-E4DA-CDAA42E6C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88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E33D2-57AC-A795-5AD9-80F2CE63E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B5531-DDA7-E84D-96F9-64894154E9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022DD6-04C1-DB55-D882-1919B1FE0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BC30B-1DCF-DDE2-E7CD-52D34D2FD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A96B9-8631-BEA3-28A1-818DD1769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1FDD0-100F-A463-2826-953616825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86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5A74-6724-CB3D-AAEF-113B51602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8DC3D-4770-1B5E-F1BB-1FAFD9274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D280BD-8608-619D-C17D-44635A5B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3BDA07-1DD8-B7A8-4257-9A1BBA709C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774A3-CFDE-3933-CA42-B05E765AA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90D398-F4CB-95E6-1FF3-F021A4EA1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1FC446-E72C-B2E6-0AD8-022B303B4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E0232A-91D2-0CEA-0D8E-09E334CD7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74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80A54-DCC2-2FFC-2E2B-56C4271D6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982C14-E6BF-7294-63F2-F2E3CDFE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FC4F5D-041E-B49A-FFF2-36E8386B8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FE9F24-DE01-8473-9B9F-AB214DAD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2950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3B4DE-7728-3385-F73F-44B8DD7C5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4C42BC-C57C-AB34-0370-A5FE91969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20A34F-2998-8600-461B-FD6749699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509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32AE6-9805-2EFB-21AA-04FB58E3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63760-8A33-9BD1-EECF-1325FD374D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8AAB45-335F-32EB-E8BA-C8010CF48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38A6C-4D7B-D219-71E5-58C8245DC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CED80A-FCD1-5D6B-DB65-A822E6B28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FD5EC-9D9E-B2BE-84A3-29554E8C3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13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625D1-2D38-4B16-9A3A-BF7B1427B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5DDE3-FDCE-488A-B40D-54D323CAC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6AA56-192D-4276-BD63-EAF08F60C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7E297-ADCE-4FB9-9535-48680FCBD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6CCBE-C23D-4C03-98E9-29E337FFA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3699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9D8B9-E0FC-A3E2-161D-6061D6B65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D08A7F-1874-5173-3FC7-23BD17EC0C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9C9FE-1875-4BFB-4835-408FE102C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8EE1B9-7629-65D2-9982-99FF1EE12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34B510-C53F-7673-10AF-EE34F94E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7B7C7-4F32-3031-937D-D56262A78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8768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A172F-E746-6C7E-3C07-763DEEA9A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60ACF-E301-85B9-8C6E-392690956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1A49C-E8E4-2731-C0A1-B40D3539B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DB19F-A82F-319E-5F6E-BB4B95405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5102-1AA6-B819-774A-A7E9A60DF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12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76BC27-7D68-23C1-B158-C9C76E73E0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CE2E17-CDC9-5B8C-3DE0-AC63AD982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788C-9B04-D663-43A0-DA6F12FC9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175A8-9B17-31AA-0865-B59893D77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9A9B2-66CB-71FF-DA01-A52347CBE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50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50AE4-C47A-4A6E-A415-1B7F1AA7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69B7C7-506B-4FD8-908B-F3BEB0955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4D081-8229-4776-971E-DC4B071ED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C6F3C-8DD8-463F-A170-67F2EDFE6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1D43D-AA7F-4E2B-A3AC-1E62DF121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80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1C963-D3D7-4A4B-B451-D6B386FA3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D7A0-C693-4101-802D-2B9C18185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E4191-D77B-48FC-AFE4-22D7584545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40868-23B4-447C-966E-73137845E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46F5BA-340B-496E-9430-39408C3B1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6502F3-9A1E-4CBD-9145-EC6FD2274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96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B797-677F-421D-94CE-55FCAC47C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83FD1-323F-4234-8A51-1C62DFD27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C49A8-49AB-4DC6-A449-D2AE578E4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D4F5C4-AAF6-42D0-9073-641267BD6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ACB622-8C3E-4A19-AF13-3D380679A0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1B49C8-34EA-43A7-8959-11B347A12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FDBABE-EDD8-4AD2-8DAB-768BFCED0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9A90D4-4A15-4D53-A2D2-56A94C13E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77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953C-38B4-44FC-A23C-AF2410ECD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223DBF-BA88-4A59-AFC8-8CCE55D9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17B6E2-89B9-4ED3-8DBB-882F8A60A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2B05D3-C21D-420B-A986-46409E1BE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62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65F851-C6A2-42F3-96D0-D2BB830C4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B3141-3588-4ABF-A589-12BB37B99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3E1363-91A1-43DD-A3E3-8CCB15B0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91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C2F40-A11E-49A1-9A53-C7FA6FECB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31219-B902-4AE7-94DA-ADA3068FA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D7B5BC-641F-4EB4-9AD5-91A4D5605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3BFAE-6B74-4710-8841-DDDFB978D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61CE4-0FF6-4441-9668-78BDAFB59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9B4FC-B5EF-4CB7-A48B-9DFD8663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203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30163-90A4-48D1-8B55-0561C464D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F4DC27-E416-45EE-95CA-050921A172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B5F6C5-D68C-460B-9821-F3F9688CA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227E19-AE1B-45B2-A3E0-9B8407CBC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F3D0E3-A4B6-4E9F-AE96-CF3B1AAFE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2B98B-9F1A-4606-A177-754C48920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26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69AD5B-D2B3-4875-BE9B-2AE158D1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9C343B-E3CF-4C1B-83BA-855349D95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82558-0919-4BE2-A619-1569A7CA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6DFC0-A5DF-4792-86E2-7211C1E7010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5FE1D-F709-4D49-B761-AC4780F082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79942-DAF6-406C-8671-1A7B1FB879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11B93-2B00-4FAC-B803-063290AF5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0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727D10-4E06-733E-1C19-DCA02594E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CF009-2C7C-1D98-3003-456D472A0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30F50-6A52-ACB3-D40F-E9AAD9B4AB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4383-7C05-405A-B29C-0953A8917BC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02C99-1709-4399-B015-764EB0630C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935BC-8D93-F02A-92E7-F605271D4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22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2.mp3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openxmlformats.org/officeDocument/2006/relationships/image" Target="../media/image4.pn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openxmlformats.org/officeDocument/2006/relationships/image" Target="../media/image6.png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9.pn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10.png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rgbClr val="F87C7A"/>
                </a:gs>
                <a:gs pos="54900">
                  <a:srgbClr val="FBF86D"/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rgbClr val="FBF86D"/>
                </a:gs>
                <a:gs pos="100000">
                  <a:srgbClr val="F87C7A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6210887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824026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5897D3A-D2C5-486C-8A8A-D1A3F4FAA14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418" b="98438" l="98" r="99902">
                        <a14:foregroundMark x1="3418" y1="21973" x2="33496" y2="12305"/>
                        <a14:foregroundMark x1="33496" y1="12305" x2="51953" y2="12012"/>
                        <a14:foregroundMark x1="51953" y1="12012" x2="68848" y2="12402"/>
                        <a14:foregroundMark x1="68848" y1="12402" x2="88770" y2="31055"/>
                        <a14:foregroundMark x1="88770" y1="31055" x2="97363" y2="35254"/>
                        <a14:foregroundMark x1="97363" y1="35254" x2="95898" y2="70605"/>
                        <a14:foregroundMark x1="95898" y1="70605" x2="85645" y2="85547"/>
                        <a14:foregroundMark x1="85645" y1="85547" x2="77832" y2="91211"/>
                        <a14:foregroundMark x1="77832" y1="91211" x2="44043" y2="96777"/>
                        <a14:foregroundMark x1="44043" y1="96777" x2="17285" y2="87695"/>
                        <a14:foregroundMark x1="17285" y1="87695" x2="3223" y2="75879"/>
                        <a14:foregroundMark x1="3223" y1="75879" x2="1758" y2="63379"/>
                        <a14:foregroundMark x1="1758" y1="63379" x2="6738" y2="43555"/>
                        <a14:foregroundMark x1="6738" y1="43555" x2="13477" y2="30469"/>
                        <a14:foregroundMark x1="13477" y1="30469" x2="21582" y2="22949"/>
                        <a14:foregroundMark x1="21582" y1="22949" x2="52148" y2="30664"/>
                        <a14:foregroundMark x1="52148" y1="30664" x2="56543" y2="60742"/>
                        <a14:foregroundMark x1="56543" y1="60742" x2="12793" y2="70703"/>
                        <a14:foregroundMark x1="12793" y1="70703" x2="19336" y2="43555"/>
                        <a14:foregroundMark x1="19336" y1="43555" x2="72656" y2="38379"/>
                        <a14:foregroundMark x1="72656" y1="38379" x2="54395" y2="61523"/>
                        <a14:foregroundMark x1="54395" y1="61523" x2="45605" y2="50098"/>
                        <a14:foregroundMark x1="45605" y1="50098" x2="56445" y2="53125"/>
                        <a14:foregroundMark x1="56445" y1="53125" x2="37598" y2="57227"/>
                        <a14:foregroundMark x1="37598" y1="57227" x2="50293" y2="29883"/>
                        <a14:foregroundMark x1="50293" y1="29883" x2="67773" y2="43652"/>
                        <a14:foregroundMark x1="67773" y1="43652" x2="46777" y2="48926"/>
                        <a14:foregroundMark x1="46777" y1="48926" x2="55664" y2="28711"/>
                        <a14:foregroundMark x1="55664" y1="28711" x2="58105" y2="44043"/>
                        <a14:foregroundMark x1="58105" y1="44043" x2="42871" y2="39160"/>
                        <a14:foregroundMark x1="42871" y1="39160" x2="46777" y2="28906"/>
                        <a14:foregroundMark x1="46777" y1="28906" x2="35645" y2="25586"/>
                        <a14:foregroundMark x1="35645" y1="25586" x2="24902" y2="40430"/>
                        <a14:foregroundMark x1="24902" y1="40430" x2="25195" y2="56445"/>
                        <a14:foregroundMark x1="25195" y1="56445" x2="25879" y2="53516"/>
                        <a14:foregroundMark x1="17188" y1="89941" x2="57520" y2="94531"/>
                        <a14:foregroundMark x1="57520" y1="94531" x2="67188" y2="92383"/>
                        <a14:foregroundMark x1="67188" y1="92383" x2="79883" y2="84277"/>
                        <a14:foregroundMark x1="22266" y1="95020" x2="56543" y2="98438"/>
                        <a14:foregroundMark x1="56543" y1="98438" x2="74902" y2="94922"/>
                        <a14:foregroundMark x1="74902" y1="94922" x2="81934" y2="91211"/>
                        <a14:foregroundMark x1="81934" y1="91211" x2="85547" y2="87402"/>
                        <a14:foregroundMark x1="62695" y1="98438" x2="36426" y2="98438"/>
                        <a14:foregroundMark x1="36426" y1="98438" x2="29492" y2="96973"/>
                        <a14:foregroundMark x1="16309" y1="90820" x2="5566" y2="81055"/>
                        <a14:foregroundMark x1="5566" y1="81055" x2="195" y2="66602"/>
                        <a14:foregroundMark x1="195" y1="66602" x2="1758" y2="29883"/>
                        <a14:foregroundMark x1="13379" y1="12500" x2="32227" y2="5273"/>
                        <a14:foregroundMark x1="32227" y1="5273" x2="49121" y2="4199"/>
                        <a14:foregroundMark x1="49121" y1="4199" x2="58496" y2="4785"/>
                        <a14:foregroundMark x1="58496" y1="4785" x2="64648" y2="9180"/>
                        <a14:foregroundMark x1="64648" y1="9180" x2="82324" y2="16797"/>
                        <a14:foregroundMark x1="82324" y1="16797" x2="88770" y2="24414"/>
                        <a14:foregroundMark x1="88770" y1="24414" x2="90625" y2="29590"/>
                        <a14:foregroundMark x1="26953" y1="7227" x2="50000" y2="5176"/>
                        <a14:foregroundMark x1="50000" y1="5176" x2="60547" y2="5371"/>
                        <a14:foregroundMark x1="60547" y1="5371" x2="66895" y2="7227"/>
                        <a14:foregroundMark x1="40918" y1="3613" x2="48047" y2="3418"/>
                        <a14:foregroundMark x1="48047" y1="3418" x2="55957" y2="3613"/>
                        <a14:foregroundMark x1="63574" y1="3809" x2="81641" y2="17871"/>
                        <a14:foregroundMark x1="81641" y1="17871" x2="89160" y2="20020"/>
                        <a14:foregroundMark x1="89160" y1="20020" x2="95117" y2="26367"/>
                        <a14:foregroundMark x1="95117" y1="26367" x2="99902" y2="41016"/>
                        <a14:foregroundMark x1="99902" y1="41016" x2="99902" y2="41016"/>
                        <a14:foregroundMark x1="77539" y1="34082" x2="55469" y2="38965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6540305" y="-3"/>
            <a:ext cx="5709139" cy="49940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178883" y="200023"/>
            <a:ext cx="5258282" cy="6457950"/>
          </a:xfrm>
          <a:prstGeom prst="round2DiagRect">
            <a:avLst/>
          </a:prstGeom>
          <a:solidFill>
            <a:srgbClr val="FFFF00"/>
          </a:solidFill>
          <a:ln w="76200">
            <a:noFill/>
          </a:ln>
          <a:effectLst>
            <a:glow rad="127000">
              <a:srgbClr val="FFFF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Milo the puppy woke up with a wag. He stretched and yawned, then grabbed his bag. ‘I feel so happy!’ Milo said, As he jumped out of bed.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CA4814-AA96-4219-911F-EE57729D079D}"/>
              </a:ext>
            </a:extLst>
          </p:cNvPr>
          <p:cNvSpPr/>
          <p:nvPr/>
        </p:nvSpPr>
        <p:spPr>
          <a:xfrm>
            <a:off x="7462912" y="5036090"/>
            <a:ext cx="4185140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266700">
                    <a:srgbClr val="FFFF00"/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Milo</a:t>
            </a:r>
          </a:p>
        </p:txBody>
      </p:sp>
      <p:pic>
        <p:nvPicPr>
          <p:cNvPr id="10" name="Text-to-Speech_23-Nov-2024_17-44">
            <a:hlinkClick r:id="" action="ppaction://media"/>
            <a:extLst>
              <a:ext uri="{FF2B5EF4-FFF2-40B4-BE49-F238E27FC236}">
                <a16:creationId xmlns:a16="http://schemas.microsoft.com/office/drawing/2014/main" id="{9AD35074-B824-427B-B7B9-7D14ABC41B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1" name="ttsMP3.com_VoiceText_2024-11-24_17-0-35">
            <a:hlinkClick r:id="" action="ppaction://media"/>
            <a:extLst>
              <a:ext uri="{FF2B5EF4-FFF2-40B4-BE49-F238E27FC236}">
                <a16:creationId xmlns:a16="http://schemas.microsoft.com/office/drawing/2014/main" id="{A58358B3-E465-4A4E-B873-E323EF301C2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824026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9065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79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57FD99F-A2F2-43D3-9466-D6865C65A9DD}"/>
              </a:ext>
            </a:extLst>
          </p:cNvPr>
          <p:cNvGrpSpPr/>
          <p:nvPr/>
        </p:nvGrpSpPr>
        <p:grpSpPr>
          <a:xfrm>
            <a:off x="16707" y="0"/>
            <a:ext cx="12001500" cy="6858000"/>
            <a:chOff x="16707" y="0"/>
            <a:chExt cx="120015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B40D528-4BED-45A6-A535-1E65CEB819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707" y="0"/>
              <a:ext cx="12001500" cy="6858000"/>
            </a:xfrm>
            <a:prstGeom prst="rect">
              <a:avLst/>
            </a:prstGeom>
          </p:spPr>
        </p:pic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F58AE230-B35F-4055-A18C-4FA31D8E7066}"/>
                </a:ext>
              </a:extLst>
            </p:cNvPr>
            <p:cNvSpPr/>
            <p:nvPr/>
          </p:nvSpPr>
          <p:spPr>
            <a:xfrm flipH="1">
              <a:off x="123503" y="0"/>
              <a:ext cx="4058256" cy="1977204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  <a:ln w="76200">
              <a:solidFill>
                <a:srgbClr val="9A94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sz="3200" b="1" dirty="0">
                  <a:solidFill>
                    <a:prstClr val="black"/>
                  </a:solidFill>
                  <a:latin typeface="Calibri Light" panose="020F0302020204030204"/>
                </a:rPr>
                <a:t>What do you do when you feel scared?</a:t>
              </a: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81078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rgbClr val="57BDDE"/>
              </a:gs>
              <a:gs pos="54900">
                <a:srgbClr val="A3DBED"/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rgbClr val="A3DBED"/>
              </a:gs>
              <a:gs pos="100000">
                <a:srgbClr val="57BDDE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FC63F3-722E-4D1D-880E-615171A256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4654" y="1100796"/>
            <a:ext cx="5757204" cy="57572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404EAC-28B2-4D88-B5B9-87C535DC8EA4}"/>
              </a:ext>
            </a:extLst>
          </p:cNvPr>
          <p:cNvSpPr/>
          <p:nvPr/>
        </p:nvSpPr>
        <p:spPr>
          <a:xfrm>
            <a:off x="819443" y="-188156"/>
            <a:ext cx="4185140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266700">
                    <a:srgbClr val="ACF154"/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Happy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8AE230-B35F-4055-A18C-4FA31D8E7066}"/>
              </a:ext>
            </a:extLst>
          </p:cNvPr>
          <p:cNvSpPr/>
          <p:nvPr/>
        </p:nvSpPr>
        <p:spPr>
          <a:xfrm>
            <a:off x="6778261" y="200023"/>
            <a:ext cx="5197887" cy="6457950"/>
          </a:xfrm>
          <a:prstGeom prst="round2DiagRect">
            <a:avLst/>
          </a:prstGeom>
          <a:solidFill>
            <a:srgbClr val="92D050"/>
          </a:solidFill>
          <a:ln w="76200">
            <a:noFill/>
          </a:ln>
          <a:effectLst>
            <a:glow rad="127000">
              <a:srgbClr val="37806C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Milo found a shiny red ball. He wagged his tail and gave a big smile.</a:t>
            </a:r>
          </a:p>
        </p:txBody>
      </p:sp>
      <p:pic>
        <p:nvPicPr>
          <p:cNvPr id="4" name="Text-to-Speech_23-Nov-2024_17-51">
            <a:hlinkClick r:id="" action="ppaction://media"/>
            <a:extLst>
              <a:ext uri="{FF2B5EF4-FFF2-40B4-BE49-F238E27FC236}">
                <a16:creationId xmlns:a16="http://schemas.microsoft.com/office/drawing/2014/main" id="{C3146EB6-1951-4B92-8A49-97DDEF7823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2" name="ttsMP3.com_VoiceText_2024-11-24_17-0-35">
            <a:hlinkClick r:id="" action="ppaction://media"/>
            <a:extLst>
              <a:ext uri="{FF2B5EF4-FFF2-40B4-BE49-F238E27FC236}">
                <a16:creationId xmlns:a16="http://schemas.microsoft.com/office/drawing/2014/main" id="{EFAA464A-3940-4CC3-A5EA-9F8AACDF485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24026" y="36171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3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4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rgbClr val="DD95C5"/>
                </a:gs>
                <a:gs pos="54900">
                  <a:srgbClr val="E2A6CE"/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rgbClr val="E2A6CE"/>
                </a:gs>
                <a:gs pos="100000">
                  <a:srgbClr val="DD95C5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6210887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824026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178883" y="200023"/>
            <a:ext cx="5258282" cy="6457950"/>
          </a:xfrm>
          <a:prstGeom prst="round2DiagRect">
            <a:avLst/>
          </a:prstGeom>
          <a:solidFill>
            <a:schemeClr val="accent1">
              <a:lumMod val="60000"/>
              <a:lumOff val="40000"/>
            </a:schemeClr>
          </a:solidFill>
          <a:ln w="76200">
            <a:noFill/>
          </a:ln>
          <a:effectLst>
            <a:glow rad="127000">
              <a:schemeClr val="accent1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The ball rolled into a puddle. Milo's ears drooped. He felt sad.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CA4814-AA96-4219-911F-EE57729D079D}"/>
              </a:ext>
            </a:extLst>
          </p:cNvPr>
          <p:cNvSpPr/>
          <p:nvPr/>
        </p:nvSpPr>
        <p:spPr>
          <a:xfrm>
            <a:off x="7462912" y="5479481"/>
            <a:ext cx="4185140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266700">
                    <a:srgbClr val="4472C4">
                      <a:lumMod val="75000"/>
                    </a:srgbClr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Sad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505292-55EE-45E4-A7F9-CDB96E4176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97748" y="0"/>
            <a:ext cx="5594252" cy="55942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Text-to-Speech_23-Nov-2024_17-55">
            <a:hlinkClick r:id="" action="ppaction://media"/>
            <a:extLst>
              <a:ext uri="{FF2B5EF4-FFF2-40B4-BE49-F238E27FC236}">
                <a16:creationId xmlns:a16="http://schemas.microsoft.com/office/drawing/2014/main" id="{DD2ACE07-2F69-40B3-90F2-9B4E8ABEA1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1" name="ttsMP3.com_VoiceText_2024-11-24_17-0-35">
            <a:hlinkClick r:id="" action="ppaction://media"/>
            <a:extLst>
              <a:ext uri="{FF2B5EF4-FFF2-40B4-BE49-F238E27FC236}">
                <a16:creationId xmlns:a16="http://schemas.microsoft.com/office/drawing/2014/main" id="{F09E1B8A-FF39-4196-8184-23A5AD77F5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24026" y="39060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6759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17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chemeClr val="accent4">
                  <a:lumMod val="60000"/>
                  <a:lumOff val="40000"/>
                </a:schemeClr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404EAC-28B2-4D88-B5B9-87C535DC8EA4}"/>
              </a:ext>
            </a:extLst>
          </p:cNvPr>
          <p:cNvSpPr/>
          <p:nvPr/>
        </p:nvSpPr>
        <p:spPr>
          <a:xfrm>
            <a:off x="616635" y="-121895"/>
            <a:ext cx="4617722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266700">
                    <a:srgbClr val="ACF154"/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Excited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8AE230-B35F-4055-A18C-4FA31D8E7066}"/>
              </a:ext>
            </a:extLst>
          </p:cNvPr>
          <p:cNvSpPr/>
          <p:nvPr/>
        </p:nvSpPr>
        <p:spPr>
          <a:xfrm>
            <a:off x="6778261" y="200023"/>
            <a:ext cx="5197887" cy="6457950"/>
          </a:xfrm>
          <a:prstGeom prst="round2DiagRect">
            <a:avLst/>
          </a:prstGeom>
          <a:solidFill>
            <a:srgbClr val="ACF154"/>
          </a:solidFill>
          <a:ln w="76200">
            <a:solidFill>
              <a:srgbClr val="ADE8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His best friend, Bella the cat, came to play. Milo felt excited!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8EF7EA-3991-4215-BF96-A27022D040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033974"/>
            <a:ext cx="5824026" cy="58240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Text-to-Speech_23-Nov-2024_17-56">
            <a:hlinkClick r:id="" action="ppaction://media"/>
            <a:extLst>
              <a:ext uri="{FF2B5EF4-FFF2-40B4-BE49-F238E27FC236}">
                <a16:creationId xmlns:a16="http://schemas.microsoft.com/office/drawing/2014/main" id="{5A4D8A5E-3661-4BB9-B84B-12298C68A4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2" name="ttsMP3.com_VoiceText_2024-11-24_17-0-35">
            <a:hlinkClick r:id="" action="ppaction://media"/>
            <a:extLst>
              <a:ext uri="{FF2B5EF4-FFF2-40B4-BE49-F238E27FC236}">
                <a16:creationId xmlns:a16="http://schemas.microsoft.com/office/drawing/2014/main" id="{C82E91BB-0635-4FD7-ABEA-762B3AA5D38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24026" y="36411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092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99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chemeClr val="accent6">
                    <a:lumMod val="60000"/>
                    <a:lumOff val="40000"/>
                  </a:schemeClr>
                </a:gs>
                <a:gs pos="54900">
                  <a:schemeClr val="accent6">
                    <a:lumMod val="20000"/>
                    <a:lumOff val="80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chemeClr val="accent6">
                    <a:lumMod val="20000"/>
                    <a:lumOff val="80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6210887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824026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178883" y="200023"/>
            <a:ext cx="5258282" cy="6457950"/>
          </a:xfrm>
          <a:prstGeom prst="round2DiagRect">
            <a:avLst/>
          </a:prstGeom>
          <a:solidFill>
            <a:schemeClr val="tx2">
              <a:lumMod val="20000"/>
              <a:lumOff val="80000"/>
            </a:schemeClr>
          </a:solidFill>
          <a:ln w="76200">
            <a:noFill/>
          </a:ln>
          <a:effectLst>
            <a:glow rad="127000">
              <a:schemeClr val="accent4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Suddenly, a loud noise boomed! Milo’s tail tucked under, and he felt scared.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CA4814-AA96-4219-911F-EE57729D079D}"/>
              </a:ext>
            </a:extLst>
          </p:cNvPr>
          <p:cNvSpPr/>
          <p:nvPr/>
        </p:nvSpPr>
        <p:spPr>
          <a:xfrm>
            <a:off x="7462912" y="5321055"/>
            <a:ext cx="4185140" cy="1477108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6">
                <a:lumMod val="40000"/>
                <a:lumOff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266700">
                    <a:schemeClr val="tx2">
                      <a:lumMod val="20000"/>
                      <a:lumOff val="80000"/>
                    </a:schemeClr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Scared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503D3B-602A-4FA0-B10A-994F96AE75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0945" y="0"/>
            <a:ext cx="5321055" cy="53210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Text-to-Speech_23-Nov-2024_17-59">
            <a:hlinkClick r:id="" action="ppaction://media"/>
            <a:extLst>
              <a:ext uri="{FF2B5EF4-FFF2-40B4-BE49-F238E27FC236}">
                <a16:creationId xmlns:a16="http://schemas.microsoft.com/office/drawing/2014/main" id="{18F20718-F728-4F8A-BECA-CEF51D5058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1" name="ttsMP3.com_VoiceText_2024-11-24_17-0-35">
            <a:hlinkClick r:id="" action="ppaction://media"/>
            <a:extLst>
              <a:ext uri="{FF2B5EF4-FFF2-40B4-BE49-F238E27FC236}">
                <a16:creationId xmlns:a16="http://schemas.microsoft.com/office/drawing/2014/main" id="{0BE9CDBB-B262-4B65-A5F6-8CABAE024C1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24026" y="38663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072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568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404EAC-28B2-4D88-B5B9-87C535DC8EA4}"/>
              </a:ext>
            </a:extLst>
          </p:cNvPr>
          <p:cNvSpPr/>
          <p:nvPr/>
        </p:nvSpPr>
        <p:spPr>
          <a:xfrm>
            <a:off x="431104" y="-9134"/>
            <a:ext cx="4617722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266700">
                    <a:srgbClr val="FFC000">
                      <a:lumMod val="20000"/>
                      <a:lumOff val="80000"/>
                    </a:srgbClr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Proud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8AE230-B35F-4055-A18C-4FA31D8E7066}"/>
              </a:ext>
            </a:extLst>
          </p:cNvPr>
          <p:cNvSpPr/>
          <p:nvPr/>
        </p:nvSpPr>
        <p:spPr>
          <a:xfrm>
            <a:off x="6778261" y="200023"/>
            <a:ext cx="5197887" cy="6457950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Milo helped Bella climb over a big log. ‘I did it!’ he barked proudly.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59E9F-BBF5-4A63-9DC8-9DE38F1070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249825"/>
            <a:ext cx="5608174" cy="56081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Text-to-Speech_23-Nov-2024_18-00">
            <a:hlinkClick r:id="" action="ppaction://media"/>
            <a:extLst>
              <a:ext uri="{FF2B5EF4-FFF2-40B4-BE49-F238E27FC236}">
                <a16:creationId xmlns:a16="http://schemas.microsoft.com/office/drawing/2014/main" id="{441A0A3B-F5BD-4B87-AA12-781A354D8A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2" name="ttsMP3.com_VoiceText_2024-11-24_17-0-35">
            <a:hlinkClick r:id="" action="ppaction://media"/>
            <a:extLst>
              <a:ext uri="{FF2B5EF4-FFF2-40B4-BE49-F238E27FC236}">
                <a16:creationId xmlns:a16="http://schemas.microsoft.com/office/drawing/2014/main" id="{A5E3BF98-50B7-4006-99B6-927515A5210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07635" y="40539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946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208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rgbClr val="FFFF00"/>
                </a:gs>
                <a:gs pos="54900">
                  <a:schemeClr val="accent4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chemeClr val="accent4">
                    <a:lumMod val="40000"/>
                    <a:lumOff val="60000"/>
                  </a:schemeClr>
                </a:gs>
                <a:gs pos="100000">
                  <a:srgbClr val="FFFF00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5918982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532121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178883" y="200023"/>
            <a:ext cx="5258282" cy="6457950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 w="76200">
            <a:noFill/>
          </a:ln>
          <a:effectLst>
            <a:glow rad="127000">
              <a:schemeClr val="accent2">
                <a:lumMod val="40000"/>
                <a:lumOff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At bedtime, Milo lay down with Bella. ‘I felt so many things today,’ he said. ‘But the best feeling is being with a friend.’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11" name="Text-to-Speech_23-Nov-2024_18-03">
            <a:hlinkClick r:id="" action="ppaction://media"/>
            <a:extLst>
              <a:ext uri="{FF2B5EF4-FFF2-40B4-BE49-F238E27FC236}">
                <a16:creationId xmlns:a16="http://schemas.microsoft.com/office/drawing/2014/main" id="{AEB43571-3D8B-4817-994B-45129C3B4C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539E0EC-0291-434B-9CB6-323C2BB926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27184" y="1675384"/>
            <a:ext cx="5764816" cy="32941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ttsMP3.com_VoiceText_2024-11-24_17-0-35">
            <a:hlinkClick r:id="" action="ppaction://media"/>
            <a:extLst>
              <a:ext uri="{FF2B5EF4-FFF2-40B4-BE49-F238E27FC236}">
                <a16:creationId xmlns:a16="http://schemas.microsoft.com/office/drawing/2014/main" id="{75546C37-84FD-4344-A4F9-867DBC5DD84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11131" y="40783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2072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42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8AE230-B35F-4055-A18C-4FA31D8E7066}"/>
              </a:ext>
            </a:extLst>
          </p:cNvPr>
          <p:cNvSpPr/>
          <p:nvPr/>
        </p:nvSpPr>
        <p:spPr>
          <a:xfrm>
            <a:off x="6795930" y="1752965"/>
            <a:ext cx="5197887" cy="3352065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Can you show me a happy face?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2" name="Text-to-Speech_23-Nov-2024_18-05">
            <a:hlinkClick r:id="" action="ppaction://media"/>
            <a:extLst>
              <a:ext uri="{FF2B5EF4-FFF2-40B4-BE49-F238E27FC236}">
                <a16:creationId xmlns:a16="http://schemas.microsoft.com/office/drawing/2014/main" id="{54A0B337-1B20-4353-AD97-ECFD2D1DB7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D9C9E6-4B3E-47C9-AEBD-E7A9BD4599E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747" r="14651"/>
          <a:stretch/>
        </p:blipFill>
        <p:spPr>
          <a:xfrm>
            <a:off x="4642" y="814820"/>
            <a:ext cx="5819384" cy="52283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ttsMP3.com_VoiceText_2024-11-24_17-0-35">
            <a:hlinkClick r:id="" action="ppaction://media"/>
            <a:extLst>
              <a:ext uri="{FF2B5EF4-FFF2-40B4-BE49-F238E27FC236}">
                <a16:creationId xmlns:a16="http://schemas.microsoft.com/office/drawing/2014/main" id="{D20B7DD6-EE2A-401D-B672-ABCD78159D4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24026" y="3733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8565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6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8AE230-B35F-4055-A18C-4FA31D8E7066}"/>
              </a:ext>
            </a:extLst>
          </p:cNvPr>
          <p:cNvSpPr/>
          <p:nvPr/>
        </p:nvSpPr>
        <p:spPr>
          <a:xfrm flipH="1">
            <a:off x="436226" y="1448167"/>
            <a:ext cx="5197887" cy="3352065"/>
          </a:xfrm>
          <a:prstGeom prst="wedgeEllipseCallou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What do you do when you feel scared?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2" name="Text-to-Speech_23-Nov-2024_18-09">
            <a:hlinkClick r:id="" action="ppaction://media"/>
            <a:extLst>
              <a:ext uri="{FF2B5EF4-FFF2-40B4-BE49-F238E27FC236}">
                <a16:creationId xmlns:a16="http://schemas.microsoft.com/office/drawing/2014/main" id="{8E4B73D7-6818-43F9-A2B2-56D75435E0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A6A319-0C6D-4516-965F-D293BF99BA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311" r="24162"/>
          <a:stretch/>
        </p:blipFill>
        <p:spPr>
          <a:xfrm>
            <a:off x="6626585" y="146599"/>
            <a:ext cx="5575027" cy="65647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ttsMP3.com_VoiceText_2024-11-24_17-0-35">
            <a:hlinkClick r:id="" action="ppaction://media"/>
            <a:extLst>
              <a:ext uri="{FF2B5EF4-FFF2-40B4-BE49-F238E27FC236}">
                <a16:creationId xmlns:a16="http://schemas.microsoft.com/office/drawing/2014/main" id="{3A938763-3307-4294-8F7A-BF465BB04DB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24026" y="3733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210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42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185</Words>
  <Application>Microsoft Office PowerPoint</Application>
  <PresentationFormat>Widescreen</PresentationFormat>
  <Paragraphs>20</Paragraphs>
  <Slides>10</Slides>
  <Notes>4</Notes>
  <HiddenSlides>0</HiddenSlides>
  <MMClips>18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</dc:creator>
  <cp:lastModifiedBy>Fatima</cp:lastModifiedBy>
  <cp:revision>20</cp:revision>
  <dcterms:created xsi:type="dcterms:W3CDTF">2024-11-22T16:28:36Z</dcterms:created>
  <dcterms:modified xsi:type="dcterms:W3CDTF">2024-11-26T12:56:12Z</dcterms:modified>
</cp:coreProperties>
</file>

<file path=docProps/thumbnail.jpeg>
</file>